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9" autoAdjust="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817581" y="1"/>
            <a:ext cx="7175351" cy="141277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БЮДЖЕТНОЕ ОБЩЕОБРАЗОВАТЕЛЬНОЕ УЧРЕЖДЕНИЕ «РУССКО-ТАТАРСКАЯ СРЕДНЯЯ ОБЩЕОБРАЗОВАТЕЛЬНАЯ ШКОЛА №136» ПРИВОЛЖСКОГО РАЙОНА ГОРОДА КАЗАНИ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473795" y="1844825"/>
            <a:ext cx="5637010" cy="4089840"/>
          </a:xfrm>
        </p:spPr>
        <p:txBody>
          <a:bodyPr>
            <a:normAutofit/>
          </a:bodyPr>
          <a:lstStyle/>
          <a:p>
            <a:r>
              <a:rPr lang="ru-RU" dirty="0" smtClean="0"/>
              <a:t> 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ОТЧЕТ ПО ИННОВАЦИОННОМУ ПРОЕКТУ ПО ТЕМЕ «ФОРМИРОВАНИЕ ПРОФЕССИОНАЛЬНЫХ КОМПЕТЕНЦИЙ ПЕДАГОГОВ КАК ФАКТОР ПОВЫШЕНИЯ КАЧЕСТВА ОБУЧЕНИЯ В УСЛОВИЯХ ИНКЛЮЗИВНОГО ОБРАЗОВАНИЯ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2020-2021 УЧЕБНЫЙ ГОД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23528" y="439241"/>
            <a:ext cx="8496944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Промежуточные результаты проекта.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рамках проекта были проведены: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«Уроки доброты»,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воспитывающие у школьников толерантное отношение к детям и взрослым с ОВЗ: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«Кто такой человек с инвалидностью? Введение в предмет «Уроки доброты»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Параспорт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«Биржа труда для людей с ограниченными возможностями здоровья»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«Отношение к людям с инвалидностью в современном мире»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Голбол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 - вид спорта среди людей с нарушением зрения.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Мастер-классы и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Квест-игры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для детей с ОВЗ воспитанников дома – сирот для детей с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девиантным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поведением 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Дуслык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Мастер-класс к 100 лет ТАССР. «Красный тюльпан» с применением техники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пластилинографии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 посыпание крупой.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Квест-игра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«Путешествие в сказочную страну».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Праздничные мероприятия: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«Неделя инклюзивного образования», «Декада инвалидов», «Всемирный день распространения информации об аутизме». Круглый стол- «Аутизм: лучшее лекарство – Ваша доброта», «Международный день человека с синдромом Дауна».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ресурсном классе: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«Голубь мира», «Во имя Отечества», «Международный день пчёл», «Международный день птиц», «Всемирный день Земли»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Экологические акции: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«Добрые крышечки», «Сдай макулатуру –Спаси дерево!», «Сдай батарейку – Сохрани природу»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«Добрые крышечки»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были переданы в Благотворительный фонд «Первые шаги» на приобретение инвалидных колясок детям с ОВЗ и в Благотворительный фонд « Кот и Пёс».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Организовано движение «Юные помощники для детей с ОВЗ»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из 6 класса школы, которые помогают в организации внеклассной работы с детьми ОВЗ школы.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10602_164326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7" y="1124744"/>
            <a:ext cx="6552728" cy="519985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200" b="1" dirty="0">
                <a:solidFill>
                  <a:schemeClr val="tx1"/>
                </a:solidFill>
              </a:rPr>
              <a:t>«Уроки Доброты»</a:t>
            </a: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b="1" dirty="0" smtClean="0">
                <a:solidFill>
                  <a:schemeClr val="tx1"/>
                </a:solidFill>
              </a:rPr>
              <a:t/>
            </a:r>
            <a:br>
              <a:rPr lang="ru-RU" sz="2200" b="1" dirty="0" smtClean="0">
                <a:solidFill>
                  <a:schemeClr val="tx1"/>
                </a:solidFill>
              </a:rPr>
            </a:b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10602_163632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1772816"/>
            <a:ext cx="5472608" cy="435334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«Посещение Дома-сирот «</a:t>
            </a:r>
            <a:r>
              <a:rPr lang="ru-RU" sz="3200" b="1" dirty="0" err="1" smtClean="0">
                <a:solidFill>
                  <a:schemeClr val="tx1"/>
                </a:solidFill>
              </a:rPr>
              <a:t>Дуслык</a:t>
            </a:r>
            <a:r>
              <a:rPr lang="ru-RU" sz="3200" b="1" dirty="0" smtClean="0">
                <a:solidFill>
                  <a:schemeClr val="tx1"/>
                </a:solidFill>
              </a:rPr>
              <a:t>»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10602_163854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628800"/>
            <a:ext cx="5760640" cy="4497363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«Мастер-классы в ресурсном классе»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10602_164952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7" y="1556793"/>
            <a:ext cx="5904656" cy="476780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</a:rPr>
              <a:t>Экологическая акция «Добрые крышечки»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10603_104624_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0356" y="2674938"/>
            <a:ext cx="3451225" cy="34512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b="1" dirty="0" smtClean="0">
                <a:solidFill>
                  <a:schemeClr val="tx1"/>
                </a:solidFill>
              </a:rPr>
              <a:t>«Работа с педагогическим коллективом»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«Международный день человека с синдромом Дауна»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IMG_20210225_145301_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16832"/>
            <a:ext cx="4038600" cy="4240287"/>
          </a:xfrm>
        </p:spPr>
      </p:pic>
      <p:pic>
        <p:nvPicPr>
          <p:cNvPr id="6" name="Содержимое 5" descr="IMG_20210225_150051_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986571" y="2679700"/>
            <a:ext cx="3139607" cy="34464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199</TotalTime>
  <Words>308</Words>
  <Application>Microsoft Office PowerPoint</Application>
  <PresentationFormat>Экран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 МУНИЦИПАЛЬНОЕ БЮДЖЕТНОЕ ОБЩЕОБРАЗОВАТЕЛЬНОЕ УЧРЕЖДЕНИЕ «РУССКО-ТАТАРСКАЯ СРЕДНЯЯ ОБЩЕОБРАЗОВАТЕЛЬНАЯ ШКОЛА №136» ПРИВОЛЖСКОГО РАЙОНА ГОРОДА КАЗАНИ </vt:lpstr>
      <vt:lpstr>Презентация PowerPoint</vt:lpstr>
      <vt:lpstr> «Уроки Доброты»   </vt:lpstr>
      <vt:lpstr>«Посещение Дома-сирот «Дуслык»</vt:lpstr>
      <vt:lpstr>«Мастер-классы в ресурсном классе» </vt:lpstr>
      <vt:lpstr> Экологическая акция «Добрые крышечки» </vt:lpstr>
      <vt:lpstr>«Работа с педагогическим коллективом» </vt:lpstr>
      <vt:lpstr>«Международный день человека с синдромом Дауна»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Москва -</dc:title>
  <dc:creator>1</dc:creator>
  <cp:lastModifiedBy>1</cp:lastModifiedBy>
  <cp:revision>47</cp:revision>
  <dcterms:created xsi:type="dcterms:W3CDTF">2014-11-16T19:22:30Z</dcterms:created>
  <dcterms:modified xsi:type="dcterms:W3CDTF">2021-06-04T12:08:35Z</dcterms:modified>
</cp:coreProperties>
</file>